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8" r:id="rId4"/>
    <p:sldId id="259" r:id="rId5"/>
    <p:sldId id="260" r:id="rId6"/>
    <p:sldId id="266" r:id="rId7"/>
    <p:sldId id="262" r:id="rId8"/>
    <p:sldId id="261" r:id="rId9"/>
    <p:sldId id="265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1022" autoAdjust="0"/>
    <p:restoredTop sz="90645" autoAdjust="0"/>
  </p:normalViewPr>
  <p:slideViewPr>
    <p:cSldViewPr snapToGrid="0">
      <p:cViewPr varScale="1">
        <p:scale>
          <a:sx n="88" d="100"/>
          <a:sy n="88" d="100"/>
        </p:scale>
        <p:origin x="62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48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10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46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39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251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302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707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46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035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327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95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B532C-9C61-4826-9B99-F3042369FE7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14BAC-7869-450B-B7C8-21CC21CC6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3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3378"/>
            <a:ext cx="9144000" cy="2330426"/>
          </a:xfrm>
        </p:spPr>
        <p:txBody>
          <a:bodyPr>
            <a:normAutofit/>
          </a:bodyPr>
          <a:lstStyle/>
          <a:p>
            <a:r>
              <a:rPr lang="en-US" sz="2800" b="1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ON</a:t>
            </a:r>
            <a:br>
              <a:rPr lang="en-US" sz="2800" b="1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b="1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</a:t>
            </a:r>
            <a:endParaRPr lang="en-US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4901" y="5072332"/>
            <a:ext cx="5059249" cy="1017918"/>
          </a:xfrm>
        </p:spPr>
        <p:txBody>
          <a:bodyPr>
            <a:normAutofit/>
          </a:bodyPr>
          <a:lstStyle/>
          <a:p>
            <a:pPr algn="l"/>
            <a:r>
              <a:rPr lang="en-US" sz="1600" i="1" dirty="0" smtClean="0">
                <a:solidFill>
                  <a:schemeClr val="bg1"/>
                </a:solidFill>
              </a:rPr>
              <a:t>SECTION- K17QS</a:t>
            </a:r>
            <a:endParaRPr lang="en-US" sz="1600" i="1" dirty="0" smtClean="0">
              <a:solidFill>
                <a:schemeClr val="bg1"/>
              </a:solidFill>
            </a:endParaRPr>
          </a:p>
          <a:p>
            <a:pPr algn="l"/>
            <a:r>
              <a:rPr lang="en-US" sz="1600" i="1" dirty="0" smtClean="0">
                <a:solidFill>
                  <a:schemeClr val="bg1"/>
                </a:solidFill>
              </a:rPr>
              <a:t>SUBJECT- INTERNET PROGRAMMING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955773"/>
              </p:ext>
            </p:extLst>
          </p:nvPr>
        </p:nvGraphicFramePr>
        <p:xfrm>
          <a:off x="1293962" y="3273660"/>
          <a:ext cx="948042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0143"/>
                <a:gridCol w="3160143"/>
                <a:gridCol w="316014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REG. No.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ROLL NO.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11707602                              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SATYAVARDHAN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A04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11707034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KANCHAN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A05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11707506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SUKHVANT SINGH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A06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94901" y="2777706"/>
            <a:ext cx="1567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chemeClr val="bg1"/>
                </a:solidFill>
              </a:rPr>
              <a:t>SUBMITTED BY:-</a:t>
            </a:r>
            <a:endParaRPr lang="en-US" sz="16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272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52708" y="835752"/>
            <a:ext cx="3949485" cy="520975"/>
          </a:xfrm>
        </p:spPr>
        <p:txBody>
          <a:bodyPr>
            <a:normAutofit/>
          </a:bodyPr>
          <a:lstStyle/>
          <a:p>
            <a:r>
              <a:rPr lang="en-US" sz="2800" b="1" i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28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87808" y="2114524"/>
            <a:ext cx="8423598" cy="1769580"/>
          </a:xfrm>
        </p:spPr>
        <p:txBody>
          <a:bodyPr>
            <a:noAutofit/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we were making this project we have learnt about the basic coding.it was very interesting to code </a:t>
            </a:r>
            <a:r>
              <a:rPr lang="en-US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HTML, JS 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  <a:r>
              <a:rPr lang="en-US" sz="1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CSS. We 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know the use of this language in the field of computer science.so we gave our full attention on it.</a:t>
            </a:r>
          </a:p>
          <a:p>
            <a:pPr algn="l"/>
            <a:endParaRPr lang="en-US" sz="1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1203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2040" y="563880"/>
            <a:ext cx="9144000" cy="598338"/>
          </a:xfrm>
        </p:spPr>
        <p:txBody>
          <a:bodyPr>
            <a:normAutofit/>
          </a:bodyPr>
          <a:lstStyle/>
          <a:p>
            <a:r>
              <a:rPr lang="en-US" sz="2800" b="1" i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3040" y="2155102"/>
            <a:ext cx="9052560" cy="1906358"/>
          </a:xfrm>
        </p:spPr>
        <p:txBody>
          <a:bodyPr>
            <a:normAutofit/>
          </a:bodyPr>
          <a:lstStyle/>
          <a:p>
            <a:pPr algn="just"/>
            <a:r>
              <a:rPr lang="en-US" sz="2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project is about making the </a:t>
            </a:r>
            <a:r>
              <a:rPr lang="en-US" sz="28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restaurant </a:t>
            </a:r>
            <a:r>
              <a:rPr lang="en-US" sz="2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website which consist of table booking and order food and also about </a:t>
            </a:r>
            <a:r>
              <a:rPr lang="en-US" sz="28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restaurant  </a:t>
            </a:r>
            <a:r>
              <a:rPr lang="en-US" sz="2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terms and </a:t>
            </a:r>
            <a:r>
              <a:rPr lang="en-US" sz="2800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condition.</a:t>
            </a:r>
            <a:endParaRPr lang="en-US" sz="28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707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1170" y="373380"/>
            <a:ext cx="9231922" cy="533400"/>
          </a:xfrm>
        </p:spPr>
        <p:txBody>
          <a:bodyPr>
            <a:normAutofit/>
          </a:bodyPr>
          <a:lstStyle/>
          <a:p>
            <a:r>
              <a:rPr lang="en-US" sz="2800" b="1" i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 PAGE</a:t>
            </a:r>
            <a:endParaRPr lang="en-US" sz="2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8277" y="5779395"/>
            <a:ext cx="9616290" cy="886918"/>
          </a:xfrm>
        </p:spPr>
        <p:txBody>
          <a:bodyPr>
            <a:normAutofit/>
          </a:bodyPr>
          <a:lstStyle/>
          <a:p>
            <a:pPr algn="l"/>
            <a:r>
              <a:rPr lang="en-US" sz="1600" b="1" i="1" dirty="0">
                <a:solidFill>
                  <a:schemeClr val="bg1"/>
                </a:solidFill>
              </a:rPr>
              <a:t>This page is the </a:t>
            </a:r>
            <a:r>
              <a:rPr lang="en-US" sz="1600" b="1" i="1" dirty="0" smtClean="0">
                <a:solidFill>
                  <a:schemeClr val="bg1"/>
                </a:solidFill>
              </a:rPr>
              <a:t>profile </a:t>
            </a:r>
            <a:r>
              <a:rPr lang="en-US" sz="1600" b="1" i="1" dirty="0">
                <a:solidFill>
                  <a:schemeClr val="bg1"/>
                </a:solidFill>
              </a:rPr>
              <a:t>page of the website which has </a:t>
            </a:r>
            <a:r>
              <a:rPr lang="en-US" sz="1600" b="1" i="1" dirty="0" smtClean="0">
                <a:solidFill>
                  <a:schemeClr val="bg1"/>
                </a:solidFill>
              </a:rPr>
              <a:t>location </a:t>
            </a:r>
            <a:r>
              <a:rPr lang="en-US" sz="1600" b="1" i="1" dirty="0">
                <a:solidFill>
                  <a:schemeClr val="bg1"/>
                </a:solidFill>
              </a:rPr>
              <a:t>details </a:t>
            </a:r>
            <a:r>
              <a:rPr lang="en-US" sz="1600" b="1" i="1" dirty="0" smtClean="0">
                <a:solidFill>
                  <a:schemeClr val="bg1"/>
                </a:solidFill>
              </a:rPr>
              <a:t>of the restaurant </a:t>
            </a:r>
            <a:endParaRPr lang="en-US" sz="1600" b="1" i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170" y="967739"/>
            <a:ext cx="9853575" cy="450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558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99060" y="128831"/>
            <a:ext cx="12192000" cy="571500"/>
          </a:xfrm>
        </p:spPr>
        <p:txBody>
          <a:bodyPr>
            <a:normAutofit/>
          </a:bodyPr>
          <a:lstStyle/>
          <a:p>
            <a:r>
              <a:rPr lang="en-US" sz="2800" b="1" i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 PAGE</a:t>
            </a:r>
            <a:endParaRPr lang="en-US" sz="2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9109" y="5713594"/>
            <a:ext cx="9949192" cy="762708"/>
          </a:xfrm>
        </p:spPr>
        <p:txBody>
          <a:bodyPr>
            <a:noAutofit/>
          </a:bodyPr>
          <a:lstStyle/>
          <a:p>
            <a:pPr algn="l"/>
            <a:r>
              <a:rPr lang="en-US" sz="1600" b="1" i="1" dirty="0">
                <a:solidFill>
                  <a:schemeClr val="bg1"/>
                </a:solidFill>
              </a:rPr>
              <a:t>This page is the main page of the website which has </a:t>
            </a:r>
            <a:r>
              <a:rPr lang="en-US" sz="1600" b="1" i="1" dirty="0" smtClean="0">
                <a:solidFill>
                  <a:schemeClr val="bg1"/>
                </a:solidFill>
              </a:rPr>
              <a:t>home, menu card, image gallery, table booking, contact </a:t>
            </a:r>
            <a:r>
              <a:rPr lang="en-US" sz="1600" b="1" i="1" dirty="0">
                <a:solidFill>
                  <a:schemeClr val="bg1"/>
                </a:solidFill>
              </a:rPr>
              <a:t>details and contain all the functionality of the website.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37" y="784860"/>
            <a:ext cx="9697673" cy="465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4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2291" y="152290"/>
            <a:ext cx="11354765" cy="535651"/>
          </a:xfrm>
        </p:spPr>
        <p:txBody>
          <a:bodyPr>
            <a:normAutofit/>
          </a:bodyPr>
          <a:lstStyle/>
          <a:p>
            <a:r>
              <a:rPr lang="en-US" sz="2800" b="1" i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MENU CARD</a:t>
            </a:r>
            <a:endParaRPr lang="en-US" sz="2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4334" y="5417776"/>
            <a:ext cx="10150678" cy="1158826"/>
          </a:xfrm>
        </p:spPr>
        <p:txBody>
          <a:bodyPr>
            <a:noAutofit/>
          </a:bodyPr>
          <a:lstStyle/>
          <a:p>
            <a:pPr algn="l"/>
            <a:r>
              <a:rPr lang="en-US" sz="1600" b="1" i="1" dirty="0">
                <a:solidFill>
                  <a:schemeClr val="bg1"/>
                </a:solidFill>
              </a:rPr>
              <a:t>This page is the </a:t>
            </a:r>
            <a:r>
              <a:rPr lang="en-US" sz="1600" b="1" i="1" dirty="0" smtClean="0">
                <a:solidFill>
                  <a:schemeClr val="bg1"/>
                </a:solidFill>
              </a:rPr>
              <a:t>menu card </a:t>
            </a:r>
            <a:r>
              <a:rPr lang="en-US" sz="1600" b="1" i="1" dirty="0">
                <a:solidFill>
                  <a:schemeClr val="bg1"/>
                </a:solidFill>
              </a:rPr>
              <a:t>page of the </a:t>
            </a:r>
            <a:r>
              <a:rPr lang="en-US" sz="1600" b="1" i="1" dirty="0" smtClean="0">
                <a:solidFill>
                  <a:schemeClr val="bg1"/>
                </a:solidFill>
              </a:rPr>
              <a:t>website and also contain </a:t>
            </a:r>
            <a:r>
              <a:rPr lang="en-US" sz="1600" b="1" i="1" dirty="0">
                <a:solidFill>
                  <a:schemeClr val="bg1"/>
                </a:solidFill>
              </a:rPr>
              <a:t>all the functionality of the website.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791" y="783590"/>
            <a:ext cx="9949342" cy="443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16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4671" y="164781"/>
            <a:ext cx="11354765" cy="530889"/>
          </a:xfrm>
        </p:spPr>
        <p:txBody>
          <a:bodyPr>
            <a:normAutofit/>
          </a:bodyPr>
          <a:lstStyle/>
          <a:p>
            <a:r>
              <a:rPr lang="en-US" sz="2800" b="1" i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GALLARY</a:t>
            </a:r>
            <a:endParaRPr lang="en-US" sz="2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4432" y="5715591"/>
            <a:ext cx="10005480" cy="803595"/>
          </a:xfrm>
        </p:spPr>
        <p:txBody>
          <a:bodyPr>
            <a:noAutofit/>
          </a:bodyPr>
          <a:lstStyle/>
          <a:p>
            <a:pPr algn="l"/>
            <a:r>
              <a:rPr lang="en-US" sz="1600" b="1" i="1" dirty="0">
                <a:solidFill>
                  <a:schemeClr val="bg1"/>
                </a:solidFill>
              </a:rPr>
              <a:t>This page is </a:t>
            </a:r>
            <a:r>
              <a:rPr lang="en-US" sz="1600" b="1" i="1" dirty="0" smtClean="0">
                <a:solidFill>
                  <a:schemeClr val="bg1"/>
                </a:solidFill>
              </a:rPr>
              <a:t>the image </a:t>
            </a:r>
            <a:r>
              <a:rPr lang="en-US" sz="1600" b="1" i="1" dirty="0" err="1" smtClean="0">
                <a:solidFill>
                  <a:schemeClr val="bg1"/>
                </a:solidFill>
              </a:rPr>
              <a:t>gallary</a:t>
            </a:r>
            <a:r>
              <a:rPr lang="en-US" sz="1600" b="1" i="1" dirty="0" smtClean="0">
                <a:solidFill>
                  <a:schemeClr val="bg1"/>
                </a:solidFill>
              </a:rPr>
              <a:t> </a:t>
            </a:r>
            <a:r>
              <a:rPr lang="en-US" sz="1600" b="1" i="1" dirty="0">
                <a:solidFill>
                  <a:schemeClr val="bg1"/>
                </a:solidFill>
              </a:rPr>
              <a:t>page of the </a:t>
            </a:r>
            <a:r>
              <a:rPr lang="en-US" sz="1600" b="1" i="1" dirty="0" smtClean="0">
                <a:solidFill>
                  <a:schemeClr val="bg1"/>
                </a:solidFill>
              </a:rPr>
              <a:t>website and also </a:t>
            </a:r>
            <a:r>
              <a:rPr lang="en-US" sz="1600" b="1" i="1" dirty="0">
                <a:solidFill>
                  <a:schemeClr val="bg1"/>
                </a:solidFill>
              </a:rPr>
              <a:t>contain all the functionality of the website.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681" y="874527"/>
            <a:ext cx="9882231" cy="466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2083" y="60960"/>
            <a:ext cx="10795322" cy="539790"/>
          </a:xfrm>
        </p:spPr>
        <p:txBody>
          <a:bodyPr>
            <a:normAutofit/>
          </a:bodyPr>
          <a:lstStyle/>
          <a:p>
            <a:r>
              <a:rPr lang="en-US" sz="2800" b="1" i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BOOK TABLE</a:t>
            </a:r>
            <a:endParaRPr lang="en-US" sz="2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403" y="5868581"/>
            <a:ext cx="9932564" cy="414774"/>
          </a:xfrm>
        </p:spPr>
        <p:txBody>
          <a:bodyPr>
            <a:normAutofit/>
          </a:bodyPr>
          <a:lstStyle/>
          <a:p>
            <a:pPr algn="l"/>
            <a:r>
              <a:rPr lang="en-US" sz="1600" b="1" i="1" dirty="0">
                <a:solidFill>
                  <a:schemeClr val="bg1"/>
                </a:solidFill>
              </a:rPr>
              <a:t>In this page user can select the table  according to his </a:t>
            </a:r>
            <a:r>
              <a:rPr lang="en-US" sz="1600" b="1" i="1" dirty="0" smtClean="0">
                <a:solidFill>
                  <a:schemeClr val="bg1"/>
                </a:solidFill>
              </a:rPr>
              <a:t>need.</a:t>
            </a:r>
            <a:endParaRPr lang="en-US" sz="1600" b="1" i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292" y="684568"/>
            <a:ext cx="9848675" cy="492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482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57670" y="91440"/>
            <a:ext cx="4521843" cy="549434"/>
          </a:xfrm>
        </p:spPr>
        <p:txBody>
          <a:bodyPr>
            <a:normAutofit/>
          </a:bodyPr>
          <a:lstStyle/>
          <a:p>
            <a:r>
              <a:rPr lang="en-US" sz="2800" b="1" i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 PAGE</a:t>
            </a:r>
            <a:endParaRPr lang="en-US" sz="2800" b="1" i="1" u="sng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" y="756236"/>
            <a:ext cx="10058400" cy="46462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8394" y="5771626"/>
            <a:ext cx="10175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bg1"/>
                </a:solidFill>
              </a:rPr>
              <a:t>In this page user can login in this website.</a:t>
            </a:r>
            <a:endParaRPr lang="en-US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95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28877" y="114299"/>
            <a:ext cx="3949485" cy="520975"/>
          </a:xfrm>
        </p:spPr>
        <p:txBody>
          <a:bodyPr>
            <a:normAutofit/>
          </a:bodyPr>
          <a:lstStyle/>
          <a:p>
            <a:r>
              <a:rPr lang="en-US" sz="2800" b="1" i="1" u="sng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  <a:endParaRPr lang="en-US" sz="28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1845" y="5830846"/>
            <a:ext cx="8551737" cy="620288"/>
          </a:xfrm>
        </p:spPr>
        <p:txBody>
          <a:bodyPr>
            <a:noAutofit/>
          </a:bodyPr>
          <a:lstStyle/>
          <a:p>
            <a:pPr algn="l"/>
            <a:r>
              <a:rPr lang="en-US" sz="1600" b="1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page contain the information about restaurant.</a:t>
            </a:r>
            <a:endParaRPr lang="en-US" sz="1600" b="1" i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734" y="725320"/>
            <a:ext cx="9806731" cy="481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95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786</TotalTime>
  <Words>232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PROJECT ON  RESTAURANT</vt:lpstr>
      <vt:lpstr>INTRODUCTION</vt:lpstr>
      <vt:lpstr>PROFILE PAGE</vt:lpstr>
      <vt:lpstr>MAIN PAGE</vt:lpstr>
      <vt:lpstr>MENU CARD</vt:lpstr>
      <vt:lpstr>IMAGE GALLARY</vt:lpstr>
      <vt:lpstr>BOOK TABLE</vt:lpstr>
      <vt:lpstr>LOGIN PAGE</vt:lpstr>
      <vt:lpstr>ABOUT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Demonetization</dc:title>
  <dc:creator>Windows User</dc:creator>
  <cp:lastModifiedBy>sukhvantsingh581998@gmail.com</cp:lastModifiedBy>
  <cp:revision>29</cp:revision>
  <dcterms:created xsi:type="dcterms:W3CDTF">2018-04-16T17:00:43Z</dcterms:created>
  <dcterms:modified xsi:type="dcterms:W3CDTF">2018-05-03T17:23:40Z</dcterms:modified>
</cp:coreProperties>
</file>

<file path=docProps/thumbnail.jpeg>
</file>